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/>
              <a:t>ㄱ듀</a:t>
            </a:r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0.jpg"/><Relationship Id="rId6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상태별 아이콘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2016.10.11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Chris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84666" y="84664"/>
            <a:ext cx="3020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생산 중 아이콘 ( 4종 )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" y="623329"/>
            <a:ext cx="3383100" cy="60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1058333" y="2734733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2218266" y="3505200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261533" y="4106332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84666" y="3721098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3784601" y="2799433"/>
            <a:ext cx="210185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충차/투석기 생산 중 아이콘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784601" y="3569900"/>
            <a:ext cx="210185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기병/궁기병 생산 중 아이콘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784601" y="4171032"/>
            <a:ext cx="194796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보병/창병 생산 중 아이콘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784600" y="4772166"/>
            <a:ext cx="210185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궁병/석궁병 생산 중 아이콘</a:t>
            </a:r>
          </a:p>
        </p:txBody>
      </p:sp>
      <p:cxnSp>
        <p:nvCxnSpPr>
          <p:cNvPr id="100" name="Shape 100"/>
          <p:cNvCxnSpPr>
            <a:stCxn id="92" idx="3"/>
            <a:endCxn id="96" idx="1"/>
          </p:cNvCxnSpPr>
          <p:nvPr/>
        </p:nvCxnSpPr>
        <p:spPr>
          <a:xfrm>
            <a:off x="1464733" y="2937933"/>
            <a:ext cx="2319900" cy="6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1" name="Shape 101"/>
          <p:cNvCxnSpPr>
            <a:stCxn id="93" idx="3"/>
            <a:endCxn id="97" idx="1"/>
          </p:cNvCxnSpPr>
          <p:nvPr/>
        </p:nvCxnSpPr>
        <p:spPr>
          <a:xfrm>
            <a:off x="2624666" y="3708399"/>
            <a:ext cx="1159800" cy="6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2" name="Shape 102"/>
          <p:cNvCxnSpPr>
            <a:stCxn id="94" idx="3"/>
            <a:endCxn id="98" idx="1"/>
          </p:cNvCxnSpPr>
          <p:nvPr/>
        </p:nvCxnSpPr>
        <p:spPr>
          <a:xfrm>
            <a:off x="1667933" y="4309532"/>
            <a:ext cx="2116800" cy="6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3" name="Shape 103"/>
          <p:cNvCxnSpPr>
            <a:stCxn id="95" idx="2"/>
            <a:endCxn id="99" idx="1"/>
          </p:cNvCxnSpPr>
          <p:nvPr/>
        </p:nvCxnSpPr>
        <p:spPr>
          <a:xfrm flipH="1" rot="-5400000">
            <a:off x="1644616" y="2770748"/>
            <a:ext cx="783300" cy="3496800"/>
          </a:xfrm>
          <a:prstGeom prst="bentConnector2">
            <a:avLst/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84666" y="84664"/>
            <a:ext cx="55563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연구, 함정 생산, 유물 복원 아이콘 ( 각 1종, 총 3종 )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" y="623329"/>
            <a:ext cx="3383176" cy="60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1513408" y="3005666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428721" y="3987798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260319" y="3255431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3672389" y="2799433"/>
            <a:ext cx="645401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COK 에서는 장비 제련 중인 아이콘입니다.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S2에서는 “유물 복원”이 컨셉이기 때문에 해당 아이콘 컨셉과는 다르게 해야할 것 같습니다.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672389" y="3835364"/>
            <a:ext cx="157927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과학 연구 중 아이콘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672389" y="4772166"/>
            <a:ext cx="157927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함정 생산 중 아이콘</a:t>
            </a:r>
          </a:p>
        </p:txBody>
      </p:sp>
      <p:cxnSp>
        <p:nvCxnSpPr>
          <p:cNvPr id="116" name="Shape 116"/>
          <p:cNvCxnSpPr>
            <a:stCxn id="110" idx="3"/>
            <a:endCxn id="113" idx="1"/>
          </p:cNvCxnSpPr>
          <p:nvPr/>
        </p:nvCxnSpPr>
        <p:spPr>
          <a:xfrm flipH="1" rot="10800000">
            <a:off x="1919808" y="3030366"/>
            <a:ext cx="1752600" cy="1785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7" name="Shape 117"/>
          <p:cNvCxnSpPr>
            <a:stCxn id="111" idx="3"/>
            <a:endCxn id="114" idx="1"/>
          </p:cNvCxnSpPr>
          <p:nvPr/>
        </p:nvCxnSpPr>
        <p:spPr>
          <a:xfrm flipH="1" rot="10800000">
            <a:off x="1835121" y="3973798"/>
            <a:ext cx="1837200" cy="2172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8" name="Shape 118"/>
          <p:cNvCxnSpPr>
            <a:stCxn id="112" idx="2"/>
            <a:endCxn id="115" idx="1"/>
          </p:cNvCxnSpPr>
          <p:nvPr/>
        </p:nvCxnSpPr>
        <p:spPr>
          <a:xfrm flipH="1" rot="-5400000">
            <a:off x="1443469" y="2681881"/>
            <a:ext cx="1248900" cy="3208800"/>
          </a:xfrm>
          <a:prstGeom prst="bentConnector2">
            <a:avLst/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2389" y="1955191"/>
            <a:ext cx="848593" cy="84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84666" y="84664"/>
            <a:ext cx="4275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건축/철거/업그레이드 아이콘 ( 총 2종 )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28" y="623329"/>
            <a:ext cx="3383176" cy="601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608" y="623329"/>
            <a:ext cx="3383176" cy="60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4637562" y="4309532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271319" y="3365498"/>
            <a:ext cx="406399" cy="406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7414656" y="1727165"/>
            <a:ext cx="183255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업그레이드 아이콘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414654" y="5237832"/>
            <a:ext cx="189507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 철거 / 건축 아이콘</a:t>
            </a:r>
          </a:p>
        </p:txBody>
      </p:sp>
      <p:cxnSp>
        <p:nvCxnSpPr>
          <p:cNvPr id="131" name="Shape 131"/>
          <p:cNvCxnSpPr>
            <a:stCxn id="127" idx="3"/>
            <a:endCxn id="129" idx="1"/>
          </p:cNvCxnSpPr>
          <p:nvPr/>
        </p:nvCxnSpPr>
        <p:spPr>
          <a:xfrm flipH="1" rot="10800000">
            <a:off x="5043962" y="1865532"/>
            <a:ext cx="2370600" cy="2647200"/>
          </a:xfrm>
          <a:prstGeom prst="bent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2" name="Shape 132"/>
          <p:cNvCxnSpPr>
            <a:stCxn id="128" idx="2"/>
            <a:endCxn id="130" idx="1"/>
          </p:cNvCxnSpPr>
          <p:nvPr/>
        </p:nvCxnSpPr>
        <p:spPr>
          <a:xfrm flipH="1" rot="-5400000">
            <a:off x="3642319" y="1604098"/>
            <a:ext cx="1604400" cy="5939999"/>
          </a:xfrm>
          <a:prstGeom prst="bentConnector2">
            <a:avLst/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7" y="623329"/>
            <a:ext cx="3383176" cy="60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84666" y="84664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 회복 아이콘 (1종)</a:t>
            </a:r>
          </a:p>
        </p:txBody>
      </p:sp>
      <p:sp>
        <p:nvSpPr>
          <p:cNvPr id="139" name="Shape 139"/>
          <p:cNvSpPr/>
          <p:nvPr/>
        </p:nvSpPr>
        <p:spPr>
          <a:xfrm>
            <a:off x="1021551" y="3598330"/>
            <a:ext cx="431801" cy="4318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011055" y="1114566"/>
            <a:ext cx="152477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 회복 아이콘</a:t>
            </a:r>
          </a:p>
        </p:txBody>
      </p:sp>
      <p:cxnSp>
        <p:nvCxnSpPr>
          <p:cNvPr id="141" name="Shape 141"/>
          <p:cNvCxnSpPr>
            <a:stCxn id="139" idx="3"/>
            <a:endCxn id="140" idx="1"/>
          </p:cNvCxnSpPr>
          <p:nvPr/>
        </p:nvCxnSpPr>
        <p:spPr>
          <a:xfrm flipH="1" rot="10800000">
            <a:off x="1453353" y="1253131"/>
            <a:ext cx="2557800" cy="2561100"/>
          </a:xfrm>
          <a:prstGeom prst="bentConnector3">
            <a:avLst>
              <a:gd fmla="val 49998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84666" y="84664"/>
            <a:ext cx="2544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발굴 아이콘 (1종)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7" y="623329"/>
            <a:ext cx="3383176" cy="60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1050126" y="3598330"/>
            <a:ext cx="431801" cy="4318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039630" y="1114566"/>
            <a:ext cx="137088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유물 발굴 아이콘</a:t>
            </a:r>
          </a:p>
        </p:txBody>
      </p:sp>
      <p:cxnSp>
        <p:nvCxnSpPr>
          <p:cNvPr id="150" name="Shape 150"/>
          <p:cNvCxnSpPr>
            <a:stCxn id="148" idx="3"/>
            <a:endCxn id="149" idx="1"/>
          </p:cNvCxnSpPr>
          <p:nvPr/>
        </p:nvCxnSpPr>
        <p:spPr>
          <a:xfrm flipH="1" rot="10800000">
            <a:off x="1481928" y="1253131"/>
            <a:ext cx="2557800" cy="2561100"/>
          </a:xfrm>
          <a:prstGeom prst="bentConnector3">
            <a:avLst>
              <a:gd fmla="val 49998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9646" y="1619107"/>
            <a:ext cx="1952624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9630" y="3814232"/>
            <a:ext cx="1838038" cy="183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7667" y="1874235"/>
            <a:ext cx="1555262" cy="168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